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0" r:id="rId4"/>
    <p:sldId id="296" r:id="rId5"/>
    <p:sldId id="292" r:id="rId6"/>
    <p:sldId id="298" r:id="rId7"/>
    <p:sldId id="289" r:id="rId8"/>
    <p:sldId id="299" r:id="rId9"/>
    <p:sldId id="297" r:id="rId10"/>
    <p:sldId id="300" r:id="rId11"/>
    <p:sldId id="304" r:id="rId12"/>
    <p:sldId id="305" r:id="rId13"/>
    <p:sldId id="303" r:id="rId14"/>
    <p:sldId id="293" r:id="rId15"/>
    <p:sldId id="294" r:id="rId16"/>
    <p:sldId id="308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825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56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24.04.2024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24.04.2024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t/157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330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Symbol, Kreis, Screenshot, Grafiken enthält.&#10;&#10;Automatisch generierte Beschreibung">
            <a:extLst>
              <a:ext uri="{FF2B5EF4-FFF2-40B4-BE49-F238E27FC236}">
                <a16:creationId xmlns:a16="http://schemas.microsoft.com/office/drawing/2014/main" id="{65A085C9-1DFB-6C67-DC7A-3DAA4E17B67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75749" y="4769366"/>
            <a:ext cx="613706" cy="2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oncoo.de/LI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CD826-CBA6-32CB-FADB-E81B59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59" name="Inhaltsplatzhalter 58">
            <a:extLst>
              <a:ext uri="{FF2B5EF4-FFF2-40B4-BE49-F238E27FC236}">
                <a16:creationId xmlns:a16="http://schemas.microsoft.com/office/drawing/2014/main" id="{FE18F0AD-63E4-4CCC-7901-B5D76CE0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3FF11-8FCE-E0E9-93B3-EA2E2334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99DE8A3-3397-4B86-4115-C00BF74774B2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0E5C94F-0455-284F-368F-053DC495AEE8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33CFE5C7-EB37-19BB-519E-D290FD015502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92041C-91DA-B0DD-D95B-429F91B6D68D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D615CF4-4DA6-2D36-A5A7-F8497CF1B686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CF95F-F267-3CB8-6B0B-732132C49D78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971FE5-1EB0-5500-BC2A-D0D952C96BA5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EC9237-A050-562E-FFDF-D9C2EEF8A278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7A8484-4810-4B79-D2EE-B84226EFE161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10CFDE-DAC9-1BAF-63CE-7C2D97B0E944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FAB45A-11E8-EAEB-9BF9-B455C2F4BC0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6ECDA6D-7630-8D89-150E-AE93B65F55EC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22109B-7739-08B0-28FB-778566B5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93FDFA5-EE82-62C2-6714-83EE3714CC09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639E002-EE3D-22AE-AFA5-8E20A3F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94CD474-BEA0-2209-32DD-F569144FD07E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CB509-5607-5056-C15D-2916B533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250EBD-7FD7-9B5F-8755-37457053D884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E4C1400-8673-80E4-1CDE-0AD28312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8A5E38-1F10-531A-840F-2C30EFEF0F2F}"/>
              </a:ext>
            </a:extLst>
          </p:cNvPr>
          <p:cNvGrpSpPr/>
          <p:nvPr/>
        </p:nvGrpSpPr>
        <p:grpSpPr>
          <a:xfrm>
            <a:off x="5564523" y="1574856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485EC4B-B462-C996-902B-68239130F16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50FD6F-CD97-AB80-729F-398C11E4A2F7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45F92A-D71A-AF0A-F57D-91C7962A3477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65E396A-1876-75AC-60FC-85A01D48796D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1F3F653-834E-8D77-50FE-2708539FCBBC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0DA330A-20D1-87AF-7A60-E67B5CD13C1D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60C526A-7927-E2B4-C527-B78BEEF22DCD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AC956AC-C83C-E2AE-FCBC-7726947C4693}"/>
              </a:ext>
            </a:extLst>
          </p:cNvPr>
          <p:cNvGrpSpPr/>
          <p:nvPr/>
        </p:nvGrpSpPr>
        <p:grpSpPr>
          <a:xfrm rot="5400000">
            <a:off x="6578179" y="2060220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F67D8E6-9714-330A-0C16-84F6CFA3ADAF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0F46979-A83D-079F-0946-69C359162FE2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21CF46B-69D6-04AB-9CD9-A50AAA8A7773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DEFDF8-0887-0F68-D63F-D7CAF676B28B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CF71FCA-B3C6-00CF-1086-03F585D8EE4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92684D1-2EC9-1698-8B66-C17F939EA539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CECF001-B99E-7CAF-1A75-3A0EF90C1CD3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xplosion: 8 Zacken 57">
            <a:extLst>
              <a:ext uri="{FF2B5EF4-FFF2-40B4-BE49-F238E27FC236}">
                <a16:creationId xmlns:a16="http://schemas.microsoft.com/office/drawing/2014/main" id="{48D55E1D-4A18-89CE-1F43-33922CFF9A63}"/>
              </a:ext>
            </a:extLst>
          </p:cNvPr>
          <p:cNvSpPr/>
          <p:nvPr/>
        </p:nvSpPr>
        <p:spPr>
          <a:xfrm>
            <a:off x="5637337" y="2094480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-0.00018 0.08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07257 0.004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19479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00052 0.2941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A8FC-9AB0-5F64-BAC4-3463E6C8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736D-0284-EEA6-6FC2-2EB3B980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DB801-8FE6-D6DC-EBBF-2B5F74D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58D54F9-4EE7-4D1C-C14D-995D04A65FA3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B1B9B506-8889-EB37-5024-8556BCBB0C54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1A80DCF0-6944-6F64-5BA4-1F517A674165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2A1F08-CC2F-2627-ACF0-39C122883394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80C12E-EE3E-1147-FD74-5428074F9D32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C51B8A-20DA-2A57-D65D-D8EF0A359622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677D4-7F12-795B-A18D-FB5712F5331F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65BEC63-BDDF-60D4-EF94-D38009D01E1C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FA5C749-BDFD-9E9B-DD63-47BBFBEFF6B5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358DA34-42FE-5C73-CB39-7C734457BE1A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2CC9BD-BA65-4899-4634-66B42114819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49C4EDB-820A-7AB1-526A-94E5C6FD22BB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15FDB76-3E45-B3B7-540A-F19520BE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C26E3E5-A47D-2A2B-F054-25A0587A6BD5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0CEE5A4-E3B8-8ECC-7616-BDA14831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105F0AF-1E5E-29DE-D1CA-23A52FE4AE0F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DF843-9F35-3B16-C460-884B302D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146A417-810D-1C53-5314-345F27637727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0593BF9-104F-D475-AB61-B8D0743F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524C5A9-4C0F-93D1-9FB8-4AF6CB26D083}"/>
              </a:ext>
            </a:extLst>
          </p:cNvPr>
          <p:cNvGrpSpPr/>
          <p:nvPr/>
        </p:nvGrpSpPr>
        <p:grpSpPr>
          <a:xfrm rot="10800000">
            <a:off x="6036421" y="2966541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7E84007-D9DE-F1D6-E949-4096C3476209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45CADD5-5206-3D39-6E31-4279C9D8886A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BD314A1-F5F2-E2B8-BDF8-BE40CC8249BC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16A4678-7556-C2E3-2178-D6D78EB7E195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E17E69C-444E-779D-8055-D4CB4785277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5D7801-A3E9-ABEB-5D04-06ABC94CA4E4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430B5C0-9C3B-6E35-710D-AAD3BA194F99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CB2BF0B-AC28-23AD-64C6-2DAC242E8F6C}"/>
              </a:ext>
            </a:extLst>
          </p:cNvPr>
          <p:cNvGrpSpPr/>
          <p:nvPr/>
        </p:nvGrpSpPr>
        <p:grpSpPr>
          <a:xfrm>
            <a:off x="4929803" y="2569954"/>
            <a:ext cx="610925" cy="357000"/>
            <a:chOff x="1868830" y="2784809"/>
            <a:chExt cx="610925" cy="35700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048AD1A-0279-23E5-881A-FD3B4D7ADC72}"/>
                </a:ext>
              </a:extLst>
            </p:cNvPr>
            <p:cNvGrpSpPr/>
            <p:nvPr/>
          </p:nvGrpSpPr>
          <p:grpSpPr>
            <a:xfrm rot="16200000">
              <a:off x="1996961" y="2724848"/>
              <a:ext cx="288830" cy="545091"/>
              <a:chOff x="5059680" y="1858812"/>
              <a:chExt cx="536448" cy="101240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ADDD64E0-C91C-6AF2-0DFF-2D8D262AE0F4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536448" cy="101240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3A75A439-EFF4-C215-0753-A2B33CC39B53}"/>
                  </a:ext>
                </a:extLst>
              </p:cNvPr>
              <p:cNvSpPr/>
              <p:nvPr/>
            </p:nvSpPr>
            <p:spPr>
              <a:xfrm>
                <a:off x="5088255" y="2031418"/>
                <a:ext cx="481966" cy="1648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28B6212-2D7B-CFA7-DE31-1E32DEC40298}"/>
                  </a:ext>
                </a:extLst>
              </p:cNvPr>
              <p:cNvSpPr/>
              <p:nvPr/>
            </p:nvSpPr>
            <p:spPr>
              <a:xfrm>
                <a:off x="5088255" y="2474219"/>
                <a:ext cx="481966" cy="1950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620158-7B74-0CBB-538F-08D516B83439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25FEF-C245-5706-4844-F14DF8D4C09D}"/>
                  </a:ext>
                </a:extLst>
              </p:cNvPr>
              <p:cNvSpPr/>
              <p:nvPr/>
            </p:nvSpPr>
            <p:spPr>
              <a:xfrm>
                <a:off x="5533263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275E928-8FDF-7C8C-4CA7-35F644AC396B}"/>
                  </a:ext>
                </a:extLst>
              </p:cNvPr>
              <p:cNvSpPr/>
              <p:nvPr/>
            </p:nvSpPr>
            <p:spPr>
              <a:xfrm>
                <a:off x="5059680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307FBB6-E9CF-97B9-F401-A3E5951F3462}"/>
                  </a:ext>
                </a:extLst>
              </p:cNvPr>
              <p:cNvSpPr/>
              <p:nvPr/>
            </p:nvSpPr>
            <p:spPr>
              <a:xfrm>
                <a:off x="5533262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C3819BE-2980-4FFD-1A4F-E45F0EF99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5420" y="2784809"/>
              <a:ext cx="18636" cy="51416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4179A03-4EF0-8491-BCAC-F6865BB0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6859" y="2799208"/>
              <a:ext cx="22889" cy="44592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D7B22EA-D192-AD72-86BA-E2590BFD4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877" y="2856190"/>
              <a:ext cx="50878" cy="14477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Explosion: 8 Zacken 41">
            <a:extLst>
              <a:ext uri="{FF2B5EF4-FFF2-40B4-BE49-F238E27FC236}">
                <a16:creationId xmlns:a16="http://schemas.microsoft.com/office/drawing/2014/main" id="{F5FB6C05-D440-923F-DF6E-DEC151077604}"/>
              </a:ext>
            </a:extLst>
          </p:cNvPr>
          <p:cNvSpPr/>
          <p:nvPr/>
        </p:nvSpPr>
        <p:spPr>
          <a:xfrm>
            <a:off x="5760756" y="2311838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Inhaltsplatzhalter 58">
            <a:extLst>
              <a:ext uri="{FF2B5EF4-FFF2-40B4-BE49-F238E27FC236}">
                <a16:creationId xmlns:a16="http://schemas.microsoft.com/office/drawing/2014/main" id="{44529452-77E7-7617-1F93-084E2B7E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</p:spTree>
    <p:extLst>
      <p:ext uri="{BB962C8B-B14F-4D97-AF65-F5344CB8AC3E}">
        <p14:creationId xmlns:p14="http://schemas.microsoft.com/office/powerpoint/2010/main" val="3982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5034 7.40741E-7 C 0.07291 7.40741E-7 0.10069 -0.06266 0.10069 -0.11327 L 0.10069 -0.2265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1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4444E-6 3.7037E-7 L -0.00052 -0.153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1.94444E-6 -0.0935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3454 7.40741E-7 C 0.05 7.40741E-7 0.06909 -0.00926 0.06909 -0.01667 L 0.06909 -0.03303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3220-C53A-4718-9633-B7D2A8DB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3488C-B6F4-CCED-1B98-6CEE08B7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8234363" cy="519964"/>
          </a:xfrm>
        </p:spPr>
        <p:txBody>
          <a:bodyPr/>
          <a:lstStyle/>
          <a:p>
            <a:r>
              <a:rPr lang="de-DE" dirty="0"/>
              <a:t>Welche Bildformate kennt ihr?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1BC71-BF75-6B5C-79B1-F2C6B717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2D28CF-7A26-7F9A-B6CB-B2F7ABF0F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70569"/>
              </p:ext>
            </p:extLst>
          </p:nvPr>
        </p:nvGraphicFramePr>
        <p:xfrm>
          <a:off x="963168" y="1903326"/>
          <a:ext cx="7217664" cy="2219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63205">
                  <a:extLst>
                    <a:ext uri="{9D8B030D-6E8A-4147-A177-3AD203B41FA5}">
                      <a16:colId xmlns:a16="http://schemas.microsoft.com/office/drawing/2014/main" val="195638998"/>
                    </a:ext>
                  </a:extLst>
                </a:gridCol>
                <a:gridCol w="5254459">
                  <a:extLst>
                    <a:ext uri="{9D8B030D-6E8A-4147-A177-3AD203B41FA5}">
                      <a16:colId xmlns:a16="http://schemas.microsoft.com/office/drawing/2014/main" val="55027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jpg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jpeg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Allgemeine Bilder (Pixelgrafiken)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1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png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svg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Logos, Icons (Vektorgrafiken)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bmp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Weniger verbreitet (professionelles Umfeld)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gif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Kurze Animationen, einfache Grafiken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819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webp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Grafiken aus dem Internet (gute Kompression)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heic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Neueres Format (Apple)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5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die KI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DATUM</a:t>
            </a:r>
          </a:p>
          <a:p>
            <a:r>
              <a:rPr lang="de-DE" dirty="0"/>
              <a:t>Fotografiert bis zur nächsten Stunde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r>
              <a:rPr lang="de-DE" dirty="0"/>
              <a:t>Sortiert die Bilder bereits in zwei Ordner.</a:t>
            </a:r>
          </a:p>
          <a:p>
            <a:r>
              <a:rPr lang="de-DE" dirty="0"/>
              <a:t>Achtet auf die </a:t>
            </a:r>
            <a:r>
              <a:rPr lang="de-DE" b="1" dirty="0"/>
              <a:t>Bildformate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(KI)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 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EINFÜGEN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pic>
        <p:nvPicPr>
          <p:cNvPr id="10" name="Grafik 9" descr="QR-Code mit einfarbiger Füllung">
            <a:extLst>
              <a:ext uri="{FF2B5EF4-FFF2-40B4-BE49-F238E27FC236}">
                <a16:creationId xmlns:a16="http://schemas.microsoft.com/office/drawing/2014/main" id="{01AE30BF-A44E-BF64-61A7-172CCC09A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922" y="2571750"/>
            <a:ext cx="1700331" cy="17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425</Words>
  <Application>Microsoft Office PowerPoint</Application>
  <PresentationFormat>Bildschirmpräsentation (16:9)</PresentationFormat>
  <Paragraphs>106</Paragraphs>
  <Slides>16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Arial Unicode MS</vt:lpstr>
      <vt:lpstr>Calibri</vt:lpstr>
      <vt:lpstr>Futura</vt:lpstr>
      <vt:lpstr>Symbol</vt:lpstr>
      <vt:lpstr>Master1_UniLeipzig_PPT Vorlage</vt:lpstr>
      <vt:lpstr>Master2_UniLeipzig_PPT Vorlage</vt:lpstr>
      <vt:lpstr>Künstliche Intelligenz</vt:lpstr>
      <vt:lpstr>Was ist künstliche Intelligenz?</vt:lpstr>
      <vt:lpstr>Was hat KI mit mir zu tun?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Fahrschule</vt:lpstr>
      <vt:lpstr>Fahrschule</vt:lpstr>
      <vt:lpstr>Bildformate</vt:lpstr>
      <vt:lpstr>Gruppenarbeit</vt:lpstr>
      <vt:lpstr>Hausaufgabe</vt:lpstr>
      <vt:lpstr>Diskussion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26</cp:revision>
  <cp:lastPrinted>2017-09-28T12:33:25Z</cp:lastPrinted>
  <dcterms:created xsi:type="dcterms:W3CDTF">2024-02-02T22:50:13Z</dcterms:created>
  <dcterms:modified xsi:type="dcterms:W3CDTF">2024-04-24T14:23:58Z</dcterms:modified>
</cp:coreProperties>
</file>